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05045-3B23-4A2A-AC9B-940E15983B5D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29F3B-5A81-44DB-8E92-4ED1F791B2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58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"/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 flipH="1">
            <a:off x="4932040" y="223566"/>
            <a:ext cx="4219889" cy="6410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978" y="123046"/>
            <a:ext cx="2761950" cy="117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upo 9"/>
          <p:cNvGrpSpPr/>
          <p:nvPr userDrawn="1"/>
        </p:nvGrpSpPr>
        <p:grpSpPr>
          <a:xfrm>
            <a:off x="5458" y="1340768"/>
            <a:ext cx="9180000" cy="540000"/>
            <a:chOff x="5458" y="1340768"/>
            <a:chExt cx="9180000" cy="540000"/>
          </a:xfrm>
        </p:grpSpPr>
        <p:sp>
          <p:nvSpPr>
            <p:cNvPr id="11" name="Retângulo 10"/>
            <p:cNvSpPr/>
            <p:nvPr/>
          </p:nvSpPr>
          <p:spPr bwMode="auto">
            <a:xfrm>
              <a:off x="5458" y="1520768"/>
              <a:ext cx="9180000" cy="18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 bwMode="auto">
            <a:xfrm>
              <a:off x="203896" y="1456880"/>
              <a:ext cx="4872160" cy="30777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pt-BR" sz="1400" b="1" dirty="0">
                  <a:solidFill>
                    <a:srgbClr val="FFFFFF"/>
                  </a:solidFill>
                </a:rPr>
                <a:t>Diversidade e desafios contemporâneos </a:t>
              </a:r>
              <a:r>
                <a:rPr lang="pt-BR" sz="1400" b="1" dirty="0" smtClean="0">
                  <a:solidFill>
                    <a:srgbClr val="FFFFFF"/>
                  </a:solidFill>
                </a:rPr>
                <a:t> no </a:t>
              </a:r>
              <a:r>
                <a:rPr lang="pt-BR" sz="1400" b="1" dirty="0">
                  <a:solidFill>
                    <a:srgbClr val="FFFFFF"/>
                  </a:solidFill>
                </a:rPr>
                <a:t>ensino superior </a:t>
              </a:r>
            </a:p>
          </p:txBody>
        </p:sp>
        <p:sp>
          <p:nvSpPr>
            <p:cNvPr id="13" name="Retângulo 12"/>
            <p:cNvSpPr/>
            <p:nvPr/>
          </p:nvSpPr>
          <p:spPr bwMode="auto">
            <a:xfrm>
              <a:off x="4623405" y="1340768"/>
              <a:ext cx="4514850" cy="54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pt-BR" sz="14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Código do trabalho</a:t>
              </a:r>
            </a:p>
          </p:txBody>
        </p:sp>
      </p:grp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786" y="317508"/>
            <a:ext cx="2522614" cy="87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0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81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1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5312" y="274638"/>
            <a:ext cx="735516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34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6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38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10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42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3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5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07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8DEB-0CBA-448C-8527-932541D8A638}" type="datetimeFigureOut">
              <a:rPr lang="pt-BR" smtClean="0"/>
              <a:t>22/04/2016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234FA-DDD1-474A-8B1F-3C39A4A0CB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23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7929" y="5877272"/>
            <a:ext cx="9146184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168" tIns="75113" rIns="102168" bIns="51084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>
              <a:buSzTx/>
            </a:pPr>
            <a:r>
              <a:rPr lang="pt-BR" altLang="pt-BR" sz="1600" dirty="0" smtClean="0">
                <a:latin typeface="Arial" pitchFamily="34" charset="0"/>
                <a:ea typeface="WenQuanYi Micro Hei" charset="0"/>
                <a:cs typeface="Arial" pitchFamily="34" charset="0"/>
              </a:rPr>
              <a:t>Autores</a:t>
            </a:r>
          </a:p>
          <a:p>
            <a:pPr algn="ctr" eaLnBrk="1">
              <a:buSzTx/>
            </a:pPr>
            <a:endParaRPr lang="pt-BR" altLang="pt-BR" sz="1600" dirty="0" smtClean="0">
              <a:latin typeface="Arial" pitchFamily="34" charset="0"/>
              <a:ea typeface="WenQuanYi Micro Hei" charset="0"/>
              <a:cs typeface="Arial" pitchFamily="34" charset="0"/>
            </a:endParaRPr>
          </a:p>
          <a:p>
            <a:pPr algn="ctr" eaLnBrk="1">
              <a:buSzTx/>
            </a:pPr>
            <a:r>
              <a:rPr lang="pt-BR" altLang="pt-BR" sz="1600" dirty="0" smtClean="0">
                <a:latin typeface="Arial" pitchFamily="34" charset="0"/>
                <a:ea typeface="WenQuanYi Micro Hei" charset="0"/>
                <a:cs typeface="Arial" pitchFamily="34" charset="0"/>
              </a:rPr>
              <a:t>INSTITUIÇÃO(ÕES</a:t>
            </a:r>
            <a:r>
              <a:rPr lang="pt-BR" altLang="pt-BR" sz="1600" dirty="0">
                <a:latin typeface="Arial" pitchFamily="34" charset="0"/>
                <a:ea typeface="WenQuanYi Micro Hei" charset="0"/>
                <a:cs typeface="Arial" pitchFamily="34" charset="0"/>
              </a:rPr>
              <a:t>) DE ORIGEM DA PESQUISA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-7929" y="2420888"/>
            <a:ext cx="9151930" cy="2774950"/>
          </a:xfrm>
          <a:prstGeom prst="rect">
            <a:avLst/>
          </a:prstGeom>
        </p:spPr>
        <p:txBody>
          <a:bodyPr lIns="431904" tIns="215953" rIns="431904" bIns="215953" anchor="ctr">
            <a:normAutofit/>
          </a:bodyPr>
          <a:lstStyle/>
          <a:p>
            <a:pPr algn="ctr" defTabSz="4319025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6600" b="1" dirty="0" smtClean="0">
                <a:latin typeface="Arial" pitchFamily="34" charset="0"/>
                <a:ea typeface="+mj-ea"/>
                <a:cs typeface="Arial" pitchFamily="34" charset="0"/>
              </a:rPr>
              <a:t>TÍTULO DO TRABALHO</a:t>
            </a:r>
            <a:endParaRPr lang="pt-BR" sz="6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522" y="274638"/>
            <a:ext cx="7541277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INTRODUÇÃO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Coloque aqui a introdução do trabalho.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5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522" y="274638"/>
            <a:ext cx="7541277" cy="1143000"/>
          </a:xfrm>
        </p:spPr>
        <p:txBody>
          <a:bodyPr/>
          <a:lstStyle/>
          <a:p>
            <a:pPr algn="just"/>
            <a:r>
              <a:rPr lang="pt-BR" b="1" dirty="0" smtClean="0">
                <a:solidFill>
                  <a:schemeClr val="bg1"/>
                </a:solidFill>
              </a:rPr>
              <a:t>OBJETIVOS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Coloque aqui o objetivo do trabalho.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0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522" y="274638"/>
            <a:ext cx="7541277" cy="1143000"/>
          </a:xfrm>
        </p:spPr>
        <p:txBody>
          <a:bodyPr/>
          <a:lstStyle/>
          <a:p>
            <a:pPr algn="just"/>
            <a:r>
              <a:rPr lang="pt-BR" b="1" dirty="0" smtClean="0">
                <a:solidFill>
                  <a:schemeClr val="bg1"/>
                </a:solidFill>
              </a:rPr>
              <a:t>METODOLOGIA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Coloque aqui o objetivo do trabalho.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0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522" y="274638"/>
            <a:ext cx="7541277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RESULTADOS/DISCUSSÃO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Coloque aqui a metodologia do trabalho.</a:t>
            </a:r>
          </a:p>
          <a:p>
            <a:pPr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Descrever os procedimentos.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90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auto">
          <a:xfrm>
            <a:off x="5458" y="260648"/>
            <a:ext cx="9138542" cy="122413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5522" y="274638"/>
            <a:ext cx="7541277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CONCLUSÃO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pt-BR" altLang="pt-BR" dirty="0" smtClean="0">
                <a:latin typeface="Arial" pitchFamily="34" charset="0"/>
                <a:cs typeface="Arial" pitchFamily="34" charset="0"/>
              </a:rPr>
              <a:t>Coloque aqui a conclusão do trabalho.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r="61253"/>
          <a:stretch/>
        </p:blipFill>
        <p:spPr bwMode="auto">
          <a:xfrm>
            <a:off x="-21415" y="1"/>
            <a:ext cx="1166938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0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altLang="pt-BR" dirty="0" smtClean="0">
                <a:solidFill>
                  <a:srgbClr val="000000"/>
                </a:solidFill>
                <a:ea typeface="WenQuanYi Micro Hei" charset="0"/>
                <a:cs typeface="Arial" charset="0"/>
              </a:rPr>
              <a:t>Coloque aqui pelo menos 3 referências de acordo com as normas da ABNT.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1256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69</Words>
  <Application>Microsoft Office PowerPoint</Application>
  <PresentationFormat>Apresentação na tela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INTRODUÇÃO</vt:lpstr>
      <vt:lpstr>OBJETIVOS</vt:lpstr>
      <vt:lpstr>METODOLOGIA</vt:lpstr>
      <vt:lpstr>RESULTADOS/DISCUSSÃO</vt:lpstr>
      <vt:lpstr>CONCLUSÃO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Marcia Cristina dos Santos G</dc:creator>
  <cp:lastModifiedBy>Vidas Queiroz</cp:lastModifiedBy>
  <cp:revision>9</cp:revision>
  <cp:lastPrinted>2016-04-22T17:46:33Z</cp:lastPrinted>
  <dcterms:created xsi:type="dcterms:W3CDTF">2016-04-22T17:15:26Z</dcterms:created>
  <dcterms:modified xsi:type="dcterms:W3CDTF">2016-04-22T22:11:27Z</dcterms:modified>
</cp:coreProperties>
</file>