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34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50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27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8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60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68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50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2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1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97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57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64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941" y="-2323844"/>
            <a:ext cx="5641852" cy="5641852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25" y="-2323844"/>
            <a:ext cx="5641852" cy="564185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788" y="-2323844"/>
            <a:ext cx="5641852" cy="564185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61"/>
          <a:stretch/>
        </p:blipFill>
        <p:spPr>
          <a:xfrm>
            <a:off x="230835" y="-769919"/>
            <a:ext cx="3014543" cy="199075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78" y="-3820255"/>
            <a:ext cx="6100671" cy="610067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464" y="5707159"/>
            <a:ext cx="876353" cy="863457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64022" y="2636056"/>
            <a:ext cx="9368270" cy="20928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Os resumos aprovados na modalidade banner deverão ser apresentados em material de escolha do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autor-apresentador (ex.: lona, papel fotográfico, papel comum, </a:t>
            </a:r>
            <a:r>
              <a:rPr kumimoji="0" lang="pt-BR" altLang="pt-BR" sz="16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etc</a:t>
            </a: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Seguindo as seguintes configurações: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Exo" panose="02000503000000000000" pitchFamily="50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" dirty="0"/>
              <a:t>Medidas: 120cm x 90cm (altura x largura</a:t>
            </a:r>
            <a:r>
              <a:rPr lang="pt-BR" sz="1600" dirty="0" smtClean="0"/>
              <a:t>);</a:t>
            </a:r>
          </a:p>
          <a:p>
            <a:pPr lvl="0"/>
            <a:r>
              <a:rPr lang="pt-BR" sz="1600" dirty="0"/>
              <a:t>Orientação: Retrato</a:t>
            </a:r>
            <a:r>
              <a:rPr lang="pt-BR" sz="1600" dirty="0" smtClean="0"/>
              <a:t>;</a:t>
            </a:r>
          </a:p>
          <a:p>
            <a:pPr lvl="0"/>
            <a:r>
              <a:rPr lang="pt-BR" sz="1600" dirty="0"/>
              <a:t>Tipo de fonte e tamanho de letra: Arial, tamanho mínimo 48</a:t>
            </a:r>
            <a:r>
              <a:rPr lang="pt-BR" sz="1600" dirty="0" smtClean="0"/>
              <a:t>.</a:t>
            </a:r>
          </a:p>
          <a:p>
            <a:pPr lvl="0"/>
            <a:r>
              <a:rPr lang="pt-BR" sz="1600" dirty="0"/>
              <a:t>É permitida a utilização de imagens, gráficos, quadros, fluxogramas, etc. </a:t>
            </a: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 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0" y="1512606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296887" y="1107192"/>
            <a:ext cx="4240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 smtClean="0"/>
              <a:t>I Seminário de Iniciação Científica e Extensão da FAMAZ</a:t>
            </a:r>
            <a:endParaRPr lang="pt-BR" sz="14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139" y="-1159965"/>
            <a:ext cx="3535696" cy="35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5547" y="2772422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latin typeface="Exo" panose="02000503000000000000" pitchFamily="50" charset="0"/>
              </a:rPr>
              <a:t>Banner</a:t>
            </a:r>
            <a:endParaRPr lang="pt-BR" b="1" dirty="0">
              <a:solidFill>
                <a:schemeClr val="bg1"/>
              </a:solidFill>
              <a:latin typeface="Exo" panose="02000503000000000000" pitchFamily="50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282" y="106532"/>
            <a:ext cx="5547865" cy="665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55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86</Words>
  <Application>Microsoft Office PowerPoint</Application>
  <PresentationFormat>Personalizar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Banner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Estagiario Comunicação</dc:creator>
  <cp:lastModifiedBy>Vidas Queiroz</cp:lastModifiedBy>
  <cp:revision>6</cp:revision>
  <dcterms:created xsi:type="dcterms:W3CDTF">2017-08-09T20:34:40Z</dcterms:created>
  <dcterms:modified xsi:type="dcterms:W3CDTF">2017-08-21T22:32:55Z</dcterms:modified>
</cp:coreProperties>
</file>